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9999FF"/>
    <a:srgbClr val="0066FF"/>
    <a:srgbClr val="FFFF99"/>
    <a:srgbClr val="FFCCFF"/>
    <a:srgbClr val="000000"/>
    <a:srgbClr val="CC00CC"/>
    <a:srgbClr val="66FF99"/>
    <a:srgbClr val="CC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67" d="100"/>
          <a:sy n="67" d="100"/>
        </p:scale>
        <p:origin x="66" y="528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oshie Shigekuni" userId="9b5e3058b76e02f1" providerId="LiveId" clId="{9F8F0626-8510-4F8E-8FEE-3D021F24E01D}"/>
    <pc:docChg chg="modSld">
      <pc:chgData name="Yoshie Shigekuni" userId="9b5e3058b76e02f1" providerId="LiveId" clId="{9F8F0626-8510-4F8E-8FEE-3D021F24E01D}" dt="2026-01-08T07:13:35.412" v="11" actId="20577"/>
      <pc:docMkLst>
        <pc:docMk/>
      </pc:docMkLst>
      <pc:sldChg chg="modSp mod">
        <pc:chgData name="Yoshie Shigekuni" userId="9b5e3058b76e02f1" providerId="LiveId" clId="{9F8F0626-8510-4F8E-8FEE-3D021F24E01D}" dt="2026-01-08T07:13:35.412" v="11" actId="20577"/>
        <pc:sldMkLst>
          <pc:docMk/>
          <pc:sldMk cId="0" sldId="258"/>
        </pc:sldMkLst>
        <pc:graphicFrameChg chg="modGraphic">
          <ac:chgData name="Yoshie Shigekuni" userId="9b5e3058b76e02f1" providerId="LiveId" clId="{9F8F0626-8510-4F8E-8FEE-3D021F24E01D}" dt="2026-01-08T07:13:35.412" v="11" actId="20577"/>
          <ac:graphicFrameMkLst>
            <pc:docMk/>
            <pc:sldMk cId="0" sldId="258"/>
            <ac:graphicFrameMk id="2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2917525" cy="492779"/>
          </a:xfrm>
          <a:prstGeom prst="rect">
            <a:avLst/>
          </a:prstGeom>
        </p:spPr>
        <p:txBody>
          <a:bodyPr vert="horz" lIns="87522" tIns="43760" rIns="87522" bIns="43760" rtlCol="0"/>
          <a:lstStyle>
            <a:lvl1pPr algn="l">
              <a:defRPr sz="10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6732" y="5"/>
            <a:ext cx="2917525" cy="492779"/>
          </a:xfrm>
          <a:prstGeom prst="rect">
            <a:avLst/>
          </a:prstGeom>
        </p:spPr>
        <p:txBody>
          <a:bodyPr vert="horz" lIns="87522" tIns="43760" rIns="87522" bIns="43760" rtlCol="0"/>
          <a:lstStyle>
            <a:lvl1pPr algn="r">
              <a:defRPr sz="10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372006"/>
            <a:ext cx="2917525" cy="492779"/>
          </a:xfrm>
          <a:prstGeom prst="rect">
            <a:avLst/>
          </a:prstGeom>
        </p:spPr>
        <p:txBody>
          <a:bodyPr vert="horz" lIns="87522" tIns="43760" rIns="87522" bIns="43760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6732" y="9372006"/>
            <a:ext cx="2917525" cy="492779"/>
          </a:xfrm>
          <a:prstGeom prst="rect">
            <a:avLst/>
          </a:prstGeom>
        </p:spPr>
        <p:txBody>
          <a:bodyPr vert="horz" lIns="87522" tIns="43760" rIns="87522" bIns="43760" rtlCol="0" anchor="b"/>
          <a:lstStyle>
            <a:lvl1pPr algn="r">
              <a:defRPr sz="10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2919032" cy="494310"/>
          </a:xfrm>
          <a:prstGeom prst="rect">
            <a:avLst/>
          </a:prstGeom>
        </p:spPr>
        <p:txBody>
          <a:bodyPr vert="horz" lIns="105165" tIns="52584" rIns="105165" bIns="52584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227" y="5"/>
            <a:ext cx="2919032" cy="494310"/>
          </a:xfrm>
          <a:prstGeom prst="rect">
            <a:avLst/>
          </a:prstGeom>
        </p:spPr>
        <p:txBody>
          <a:bodyPr vert="horz" lIns="105165" tIns="52584" rIns="105165" bIns="52584" rtlCol="0"/>
          <a:lstStyle>
            <a:lvl1pPr algn="r">
              <a:defRPr sz="13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5165" tIns="52584" rIns="105165" bIns="52584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279" y="4687532"/>
            <a:ext cx="5389213" cy="4439610"/>
          </a:xfrm>
          <a:prstGeom prst="rect">
            <a:avLst/>
          </a:prstGeom>
        </p:spPr>
        <p:txBody>
          <a:bodyPr vert="horz" lIns="105165" tIns="52584" rIns="105165" bIns="52584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0476"/>
            <a:ext cx="2919032" cy="494310"/>
          </a:xfrm>
          <a:prstGeom prst="rect">
            <a:avLst/>
          </a:prstGeom>
        </p:spPr>
        <p:txBody>
          <a:bodyPr vert="horz" lIns="105165" tIns="52584" rIns="105165" bIns="5258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227" y="9370476"/>
            <a:ext cx="2919032" cy="494310"/>
          </a:xfrm>
          <a:prstGeom prst="rect">
            <a:avLst/>
          </a:prstGeom>
        </p:spPr>
        <p:txBody>
          <a:bodyPr vert="horz" lIns="105165" tIns="52584" rIns="105165" bIns="52584" rtlCol="0" anchor="b"/>
          <a:lstStyle>
            <a:lvl1pPr algn="r">
              <a:defRPr sz="13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1431" indent="-273627" eaLnBrk="0" hangingPunct="0"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094508" indent="-218902" eaLnBrk="0" hangingPunct="0"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32313" indent="-218902" eaLnBrk="0" hangingPunct="0"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70115" indent="-218902" eaLnBrk="0" hangingPunct="0"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07918" indent="-218902" eaLnBrk="0" fontAlgn="base" hangingPunct="0">
              <a:spcBef>
                <a:spcPct val="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45722" indent="-218902" eaLnBrk="0" fontAlgn="base" hangingPunct="0">
              <a:spcBef>
                <a:spcPct val="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283524" indent="-218902" eaLnBrk="0" fontAlgn="base" hangingPunct="0">
              <a:spcBef>
                <a:spcPct val="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21329" indent="-218902" eaLnBrk="0" fontAlgn="base" hangingPunct="0">
              <a:spcBef>
                <a:spcPct val="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4762" y="0"/>
            <a:ext cx="7164388" cy="697287"/>
          </a:xfrm>
          <a:prstGeom prst="rect">
            <a:avLst/>
          </a:prstGeom>
          <a:solidFill>
            <a:srgbClr val="92D050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zh-CN" altLang="en-US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第</a:t>
            </a:r>
            <a:r>
              <a:rPr lang="en-US" altLang="zh-CN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55</a:t>
            </a:r>
            <a:r>
              <a:rPr lang="zh-CN" altLang="en-US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回日本慢性疼痛学会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　</a:t>
            </a:r>
            <a:r>
              <a:rPr lang="en-US" altLang="ja-JP" sz="20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【</a:t>
            </a:r>
            <a:r>
              <a:rPr lang="ja-JP" altLang="en-US" sz="20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ポスター・チラシ 送付状</a:t>
            </a:r>
            <a:r>
              <a:rPr lang="en-US" altLang="ja-JP" sz="20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】</a:t>
            </a:r>
            <a:endParaRPr lang="ja-JP" altLang="en-US" sz="2000" b="1" kern="0" dirty="0">
              <a:solidFill>
                <a:schemeClr val="tx1"/>
              </a:solidFill>
              <a:latin typeface="+mn-ea"/>
              <a:ea typeface="+mn-ea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37689"/>
              </p:ext>
            </p:extLst>
          </p:nvPr>
        </p:nvGraphicFramePr>
        <p:xfrm>
          <a:off x="96164" y="736488"/>
          <a:ext cx="6946902" cy="44929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379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363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363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氏名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051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+mn-ea"/>
                          <a:ea typeface="+mn-ea"/>
                        </a:rPr>
                        <a:t>TEL</a:t>
                      </a: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6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内容物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ポスター　　　枚　・　チラシ　　　　枚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+mn-ea"/>
                          <a:ea typeface="+mn-ea"/>
                        </a:rPr>
                        <a:t>　　　　／　　　</a:t>
                      </a: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50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使用場所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ホテル日航奈良　</a:t>
                      </a:r>
                      <a:r>
                        <a:rPr lang="en-US" altLang="ja-JP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階　飛天前ホワイエ</a:t>
                      </a:r>
                      <a:endParaRPr lang="en-US" sz="1200" b="1" i="0" u="none" strike="noStrike" noProof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4543728"/>
                  </a:ext>
                </a:extLst>
              </a:tr>
              <a:tr h="6353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送付先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〒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630-8122 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奈良県奈良市三条本町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8-1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ホテル日航奈良　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階クローク気付　　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TEL: 0742-35-6812</a:t>
                      </a:r>
                      <a:endParaRPr lang="ja-JP" altLang="en-US" sz="1200" b="1" i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55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回日本慢性疼痛学会　（会期：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2/27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－</a:t>
                      </a:r>
                      <a:r>
                        <a:rPr lang="en-US" altLang="ja-JP" sz="1200" b="1" i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28</a:t>
                      </a:r>
                      <a:r>
                        <a:rPr lang="ja-JP" altLang="en-US" sz="1200" b="1" i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）</a:t>
                      </a:r>
                      <a:endParaRPr lang="ja-JP" altLang="en-US" sz="1200" b="1" i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3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2026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日（木）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AM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0500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事務局にて開封のうえ、設置いたします。また、残部は事務局にて破棄させていただきます。</a:t>
                      </a:r>
                      <a:endParaRPr kumimoji="1" lang="en-US" altLang="ja-JP" sz="1200" b="1" i="0" kern="12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必要事項を全てご記入の上、必ず荷物側面の見えやすい場所に</a:t>
                      </a:r>
                      <a:r>
                        <a:rPr kumimoji="1" lang="ja-JP" altLang="en-US" sz="1200" b="1" i="0" kern="12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全ての荷物に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貼付してください。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本送付状は</a:t>
                      </a:r>
                      <a:r>
                        <a:rPr kumimoji="1" lang="ja-JP" altLang="en-US" sz="1200" b="1" i="0" kern="12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カラーで印刷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をお願いします。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138</Words>
  <Application>Microsoft Office PowerPoint</Application>
  <PresentationFormat>B5 (ISO) 176x250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Yoshie Shigekuni</cp:lastModifiedBy>
  <cp:revision>3</cp:revision>
  <cp:lastPrinted>2025-10-29T01:27:49Z</cp:lastPrinted>
  <dcterms:created xsi:type="dcterms:W3CDTF">2011-01-14T11:42:04Z</dcterms:created>
  <dcterms:modified xsi:type="dcterms:W3CDTF">2026-01-08T07:13:36Z</dcterms:modified>
</cp:coreProperties>
</file>